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60" r:id="rId1"/>
  </p:sldMasterIdLst>
  <p:sldIdLst>
    <p:sldId id="256" r:id="rId2"/>
    <p:sldId id="258" r:id="rId3"/>
    <p:sldId id="257" r:id="rId4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19"/>
    <p:restoredTop sz="94733"/>
  </p:normalViewPr>
  <p:slideViewPr>
    <p:cSldViewPr snapToGrid="0" snapToObjects="1">
      <p:cViewPr>
        <p:scale>
          <a:sx n="136" d="100"/>
          <a:sy n="136" d="100"/>
        </p:scale>
        <p:origin x="144" y="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tiff>
</file>

<file path=ppt/media/image2.tiff>
</file>

<file path=ppt/media/image3.tiff>
</file>

<file path=ppt/media/image4.tiff>
</file>

<file path=ppt/media/image5.png>
</file>

<file path=ppt/media/image6.tiff>
</file>

<file path=ppt/media/image7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383986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920972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44347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6131936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87125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588754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84337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75170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9968226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0608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598838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5690A69-78BC-DB46-BED0-429CA59333D9}" type="datetimeFigureOut">
              <a:rPr lang="en-US" smtClean="0"/>
              <a:t>3/9/21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3B660B-FA70-C345-8305-8CA2380156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8334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iff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4E6D847-18C6-7D40-BA9C-BCE1337EB13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8328" y="724662"/>
            <a:ext cx="6844476" cy="42222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86769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7">
            <a:extLst>
              <a:ext uri="{FF2B5EF4-FFF2-40B4-BE49-F238E27FC236}">
                <a16:creationId xmlns:a16="http://schemas.microsoft.com/office/drawing/2014/main" id="{C67FAE20-0AFD-854D-A45C-4354F73D5DC1}"/>
              </a:ext>
            </a:extLst>
          </p:cNvPr>
          <p:cNvGrpSpPr/>
          <p:nvPr/>
        </p:nvGrpSpPr>
        <p:grpSpPr>
          <a:xfrm>
            <a:off x="574591" y="208286"/>
            <a:ext cx="3562208" cy="5838547"/>
            <a:chOff x="574591" y="208286"/>
            <a:chExt cx="3562208" cy="5838547"/>
          </a:xfrm>
        </p:grpSpPr>
        <p:pic>
          <p:nvPicPr>
            <p:cNvPr id="5" name="Picture 4">
              <a:extLst>
                <a:ext uri="{FF2B5EF4-FFF2-40B4-BE49-F238E27FC236}">
                  <a16:creationId xmlns:a16="http://schemas.microsoft.com/office/drawing/2014/main" id="{98B82DBE-316D-6641-A446-78A262D75BB2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2"/>
            <a:srcRect t="1" b="1053"/>
            <a:stretch/>
          </p:blipFill>
          <p:spPr>
            <a:xfrm>
              <a:off x="574591" y="208286"/>
              <a:ext cx="3229295" cy="1966959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5B905E31-79D5-CF44-9742-EAB17E084E0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/>
            <a:srcRect l="-3017" r="-1"/>
            <a:stretch/>
          </p:blipFill>
          <p:spPr>
            <a:xfrm>
              <a:off x="574592" y="4117153"/>
              <a:ext cx="3229294" cy="1929680"/>
            </a:xfrm>
            <a:prstGeom prst="rect">
              <a:avLst/>
            </a:prstGeom>
          </p:spPr>
        </p:pic>
        <p:sp>
          <p:nvSpPr>
            <p:cNvPr id="2" name="TextBox 1">
              <a:extLst>
                <a:ext uri="{FF2B5EF4-FFF2-40B4-BE49-F238E27FC236}">
                  <a16:creationId xmlns:a16="http://schemas.microsoft.com/office/drawing/2014/main" id="{659D0214-6589-9140-84F7-E532E89F8C9D}"/>
                </a:ext>
              </a:extLst>
            </p:cNvPr>
            <p:cNvSpPr txBox="1"/>
            <p:nvPr/>
          </p:nvSpPr>
          <p:spPr>
            <a:xfrm>
              <a:off x="3952068" y="3445790"/>
              <a:ext cx="1847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endParaRPr lang="en-US" dirty="0"/>
            </a:p>
          </p:txBody>
        </p:sp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68195DBB-AA4F-2E4E-B8B4-C964904E285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1" b="5548"/>
            <a:stretch/>
          </p:blipFill>
          <p:spPr>
            <a:xfrm>
              <a:off x="574591" y="2195261"/>
              <a:ext cx="3229295" cy="187913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B42A5675-364C-4445-A526-4E42FA8CCD5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2" r="96453" b="5548"/>
            <a:stretch/>
          </p:blipFill>
          <p:spPr>
            <a:xfrm>
              <a:off x="574591" y="4074397"/>
              <a:ext cx="111995" cy="1879136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38090983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1DB67A3A-BCA2-0946-8160-ACD086FBC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6611113" cy="550926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1F82942F-3D89-CA48-A6AC-A2C631A770D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11112" y="205740"/>
            <a:ext cx="1671095" cy="10287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75EE1C-C567-2B45-8DFB-BB19A031A46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11113" y="4114800"/>
            <a:ext cx="1671095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3101458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237</TotalTime>
  <Words>0</Words>
  <Application>Microsoft Macintosh PowerPoint</Application>
  <PresentationFormat>On-screen Show (4:3)</PresentationFormat>
  <Paragraphs>0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Arial</vt:lpstr>
      <vt:lpstr>Calibri</vt:lpstr>
      <vt:lpstr>Calibri Light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5</cp:revision>
  <dcterms:created xsi:type="dcterms:W3CDTF">2021-03-10T00:47:49Z</dcterms:created>
  <dcterms:modified xsi:type="dcterms:W3CDTF">2021-03-10T04:45:00Z</dcterms:modified>
</cp:coreProperties>
</file>

<file path=docProps/thumbnail.jpeg>
</file>